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60" r:id="rId3"/>
    <p:sldId id="261" r:id="rId4"/>
    <p:sldId id="279" r:id="rId5"/>
    <p:sldId id="262" r:id="rId6"/>
    <p:sldId id="273" r:id="rId7"/>
    <p:sldId id="274" r:id="rId8"/>
    <p:sldId id="275" r:id="rId9"/>
    <p:sldId id="276" r:id="rId10"/>
    <p:sldId id="264" r:id="rId11"/>
    <p:sldId id="277" r:id="rId12"/>
    <p:sldId id="278" r:id="rId13"/>
    <p:sldId id="265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12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088D0-964E-43D4-B39D-37E203385409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C5326-9980-498B-B5AB-8BA84FA5A10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884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4501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509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933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76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4668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3506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081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846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55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578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05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3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875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196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375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5326-9980-498B-B5AB-8BA84FA5A106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36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11D2-7054-AD8B-45E5-E3793FD70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9DD15-E2A3-8929-7404-309E20EC0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74234-1571-855A-A151-F35CF01D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5F5F2-4667-74CD-5891-EE68280D1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E805D-AC18-530B-134A-203EED40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122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CDEB-21D7-D23D-B93E-A5D7E66A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DB038-282D-61A0-EBC8-43CEEEA81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C764-6027-C30F-9DC5-A1292C66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835E-E13E-BC83-2CDB-0A1BB7FB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485D8-2FF6-7716-E271-E9E08EC7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070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5EC98-F246-7A59-9D47-90321527C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E11B-A713-8F13-8FF6-A621B3E3B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A33A-5C2D-EF1F-A175-8EC9E019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2FD01-0EE7-1C95-68CF-C58F8D42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9353B-EF8F-0AE3-5CBB-06D1C04F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32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21AF-DC64-B5F2-BA66-5579F908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FE01-1801-1C41-F55D-6CB09ACB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B3B2-08CD-0C46-1074-9B8B2C8E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5340B-74E5-F017-80EF-B558B590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8822-87CD-695E-8FF6-5B9D93D0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978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1B8F-33BB-4F65-12EF-5AEBE56B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ECFCD-6BD9-ABFC-AC1B-937B3366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C7CC-1B45-3F35-328E-A2225FEC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D8946-F4A6-7463-17FF-4C3C8813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4294D-6230-1296-D918-4786F79F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084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4DF-895C-6D3D-BA6F-AC61AC89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9172-F772-55DB-007C-E6A4D5434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10AE1-C0A8-DC4B-D37E-FEE26FAB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E6BC5-5793-BC14-353E-CB9073DD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F0483-3B3C-751B-E038-9D6DE881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CC9AF-55E2-FABB-FE85-4516E398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84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4F06-21FD-D7AD-A211-87F96FDA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4ADA1-E8B6-3F5A-6FEA-7B8E98FE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5E4F9-C87A-E930-D5AE-AE82488C4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F4BA-CB73-10EC-DA32-368E1A85B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B21E3-92C1-B158-0D84-C02EFC77A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40AD5-3787-7FF3-8BF5-D63B717A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AA19E-D07D-03B5-B27F-378787AB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E40E2-231B-402A-5B4B-904D2672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84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068E-C06A-5184-8608-DB3B1080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01042-1251-FC1C-8DF6-D32D0433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6FF19-1A5A-E4B0-B36D-7107F4EB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146D9-4081-D17A-302A-3F9AE0F3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54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8F666-B08B-7BB4-9C38-08BF1689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E1CE1-A6EA-B53C-0CC8-1137C52F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7208F-D0D5-55B9-7A87-8EB70135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150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8F59-B339-8BE8-467E-45AB78E8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77A8-C8BD-4552-4942-F69D48A48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7D546-900A-498B-27F7-B44B38A04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7C3D6-AFCF-49DD-2B92-0A3750CD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036E5-9B53-9660-25AD-27BD71DE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A8F70-9AD4-7DE0-6A09-BD6CFEAC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730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DF50-6213-A88B-0D09-D5FF70E6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D6B2B-2353-A9EA-DFD0-1D0280789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2C776-BE51-37D6-63B5-AED543A41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9BA51-7766-7C25-3DC5-223BE9BC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A7F00-CD5F-CC09-AF4D-518AC902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D2430-9145-6F29-034E-2953E224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115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4A55D-07DD-6431-B741-AC54133C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3AFB9-9B9A-18C7-CBB0-70D44C6E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A585-66C9-3CF2-EF22-2D16DFF6C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C964A-7C5D-4BBD-BA82-8025D7805EB6}" type="datetimeFigureOut">
              <a:rPr lang="en-PH" smtClean="0"/>
              <a:t>02/05/2024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846B-A3FB-2C2E-F864-0F828138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CF795-78B6-BD5A-2075-CD3578A87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F0ED45-4BFC-4BFC-872F-B9745D14C05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093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gif"/><Relationship Id="rId4" Type="http://schemas.openxmlformats.org/officeDocument/2006/relationships/image" Target="../media/image6.png"/><Relationship Id="rId9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943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C8C1-8AC6-2A19-37CF-3DC148EF10F2}"/>
              </a:ext>
            </a:extLst>
          </p:cNvPr>
          <p:cNvSpPr txBox="1"/>
          <p:nvPr/>
        </p:nvSpPr>
        <p:spPr>
          <a:xfrm>
            <a:off x="4393212" y="2212200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DF2EB-251D-2F2F-9066-DED59B5BD2E6}"/>
              </a:ext>
            </a:extLst>
          </p:cNvPr>
          <p:cNvSpPr txBox="1"/>
          <p:nvPr/>
        </p:nvSpPr>
        <p:spPr>
          <a:xfrm>
            <a:off x="4543452" y="7177374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5440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60194-60E7-82D6-D662-5CE12377982B}"/>
              </a:ext>
            </a:extLst>
          </p:cNvPr>
          <p:cNvSpPr txBox="1"/>
          <p:nvPr/>
        </p:nvSpPr>
        <p:spPr>
          <a:xfrm>
            <a:off x="4287321" y="2271493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 and structures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and DMA for memory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AA630-228D-32B6-47B5-2B530BB602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6398" y="5845758"/>
            <a:ext cx="2770407" cy="3001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95286-6ADC-2D40-B633-7399FA6BC4D9}"/>
              </a:ext>
            </a:extLst>
          </p:cNvPr>
          <p:cNvSpPr txBox="1"/>
          <p:nvPr/>
        </p:nvSpPr>
        <p:spPr>
          <a:xfrm>
            <a:off x="4138465" y="7581641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13280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61" y="413638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88" y="0"/>
            <a:ext cx="4424400" cy="4424400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986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63" y="3256736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98" y="3215607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8F0A5-A815-16E0-C092-EE4471AD51A3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TECHNICAL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C8C1-8AC6-2A19-37CF-3DC148EF10F2}"/>
              </a:ext>
            </a:extLst>
          </p:cNvPr>
          <p:cNvSpPr txBox="1"/>
          <p:nvPr/>
        </p:nvSpPr>
        <p:spPr>
          <a:xfrm>
            <a:off x="4148663" y="7046661"/>
            <a:ext cx="65476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Concepts Utilized: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Arrays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Pointers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Dynamic Memory Allocation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60194-60E7-82D6-D662-5CE12377982B}"/>
              </a:ext>
            </a:extLst>
          </p:cNvPr>
          <p:cNvSpPr txBox="1"/>
          <p:nvPr/>
        </p:nvSpPr>
        <p:spPr>
          <a:xfrm>
            <a:off x="4021507" y="6984139"/>
            <a:ext cx="65476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Implementation Plan: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Design UI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functions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arrays to store info</a:t>
            </a:r>
          </a:p>
          <a:p>
            <a:pPr marL="571500" indent="-571500">
              <a:buBlip>
                <a:blip r:embed="rId5"/>
              </a:buBlip>
            </a:pPr>
            <a:r>
              <a:rPr lang="en-PH" sz="4000" dirty="0">
                <a:solidFill>
                  <a:srgbClr val="38B6FF"/>
                </a:solidFill>
              </a:rPr>
              <a:t>Use pointers for memory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760D-D196-BE4A-7E7F-62F1FF386D07}"/>
              </a:ext>
            </a:extLst>
          </p:cNvPr>
          <p:cNvSpPr txBox="1"/>
          <p:nvPr/>
        </p:nvSpPr>
        <p:spPr>
          <a:xfrm>
            <a:off x="4393212" y="2212200"/>
            <a:ext cx="6547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Challenges and solutions:</a:t>
            </a:r>
          </a:p>
          <a:p>
            <a:endParaRPr lang="en-PH" sz="4000" dirty="0">
              <a:solidFill>
                <a:srgbClr val="38B6FF"/>
              </a:solidFill>
            </a:endParaRPr>
          </a:p>
          <a:p>
            <a:endParaRPr lang="en-PH" sz="4000" dirty="0">
              <a:solidFill>
                <a:srgbClr val="38B6FF"/>
              </a:solidFill>
            </a:endParaRPr>
          </a:p>
        </p:txBody>
      </p:sp>
      <p:pic>
        <p:nvPicPr>
          <p:cNvPr id="13" name="Picture 1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DD2277C2-F3EB-FD17-8B6B-5A575C59A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66" y="3082796"/>
            <a:ext cx="3363240" cy="33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2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2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6" y="-344952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24400" cy="4424400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330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509" y="321560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CA970-D5F6-A3BC-9500-8D6548780D58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9869A-95D0-1D7A-7446-7F811D22D951}"/>
              </a:ext>
            </a:extLst>
          </p:cNvPr>
          <p:cNvSpPr txBox="1"/>
          <p:nvPr/>
        </p:nvSpPr>
        <p:spPr>
          <a:xfrm>
            <a:off x="4287321" y="1443403"/>
            <a:ext cx="65476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Develop comprehensible interface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Implement quiz games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Design reading level calculator</a:t>
            </a:r>
          </a:p>
          <a:p>
            <a:pPr marL="571500" indent="-571500">
              <a:buBlip>
                <a:blip r:embed="rId6"/>
              </a:buBlip>
            </a:pPr>
            <a:r>
              <a:rPr lang="en-PH" sz="4000" dirty="0">
                <a:solidFill>
                  <a:srgbClr val="38B6FF"/>
                </a:solidFill>
              </a:rPr>
              <a:t>File handling may not be implemented</a:t>
            </a:r>
          </a:p>
        </p:txBody>
      </p:sp>
    </p:spTree>
    <p:extLst>
      <p:ext uri="{BB962C8B-B14F-4D97-AF65-F5344CB8AC3E}">
        <p14:creationId xmlns:p14="http://schemas.microsoft.com/office/powerpoint/2010/main" val="190181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948" y="282503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20" y="-344952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97" y="126559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41"/>
            <a:ext cx="4424400" cy="4424400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19" y="321560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1B8E1-053B-3889-21C2-9C8CFBB49A33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0053F-41A0-4DD4-837D-E9C129F2D56B}"/>
              </a:ext>
            </a:extLst>
          </p:cNvPr>
          <p:cNvSpPr txBox="1"/>
          <p:nvPr/>
        </p:nvSpPr>
        <p:spPr>
          <a:xfrm>
            <a:off x="4287321" y="1443403"/>
            <a:ext cx="65476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3 – 10 – Coding</a:t>
            </a:r>
          </a:p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11 – 17 – Debugging</a:t>
            </a:r>
          </a:p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18 – 19 – Finalization</a:t>
            </a:r>
          </a:p>
          <a:p>
            <a:pPr marL="571500" indent="-571500">
              <a:buBlip>
                <a:blip r:embed="rId7"/>
              </a:buBlip>
            </a:pPr>
            <a:r>
              <a:rPr lang="en-US" sz="4000" dirty="0">
                <a:solidFill>
                  <a:srgbClr val="38B6FF"/>
                </a:solidFill>
              </a:rPr>
              <a:t>May 21 – Program presentation</a:t>
            </a:r>
          </a:p>
        </p:txBody>
      </p:sp>
      <p:pic>
        <p:nvPicPr>
          <p:cNvPr id="5" name="Picture 2" descr="ChatGPT Logo - Chat gpt Icon on Black Background 21608790 Vector Art at  Vecteezy">
            <a:extLst>
              <a:ext uri="{FF2B5EF4-FFF2-40B4-BE49-F238E27FC236}">
                <a16:creationId xmlns:a16="http://schemas.microsoft.com/office/drawing/2014/main" id="{D717F76C-5A4C-7D19-7D72-972108A8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2614" y="4550511"/>
            <a:ext cx="1762717" cy="1762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28952-2CAC-B54A-2E7A-CA2EBBC06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" y="-3423044"/>
            <a:ext cx="2008139" cy="292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B0278-68A4-5F6A-BD2F-3B9EF73B5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7242" y="-3449524"/>
            <a:ext cx="2239555" cy="2948225"/>
          </a:xfrm>
          <a:prstGeom prst="rect">
            <a:avLst/>
          </a:prstGeom>
        </p:spPr>
      </p:pic>
      <p:pic>
        <p:nvPicPr>
          <p:cNvPr id="8" name="Picture 4" descr="CodeChum - CodeChum added a new photo.">
            <a:extLst>
              <a:ext uri="{FF2B5EF4-FFF2-40B4-BE49-F238E27FC236}">
                <a16:creationId xmlns:a16="http://schemas.microsoft.com/office/drawing/2014/main" id="{C0F2BEAC-6A41-53A5-EA2C-65EB737A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72" y="7602167"/>
            <a:ext cx="1795856" cy="1795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6" descr="What's this Stack Overflow thing? – Stupidly average( ); Programmer">
            <a:extLst>
              <a:ext uri="{FF2B5EF4-FFF2-40B4-BE49-F238E27FC236}">
                <a16:creationId xmlns:a16="http://schemas.microsoft.com/office/drawing/2014/main" id="{46E1FB2C-C76C-1DF2-699A-962B042B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80" y="7676309"/>
            <a:ext cx="5777565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Youtube Logo Images – Browse 23,561 Stock Photos, Vectors, and Video |  Adobe Stock">
            <a:extLst>
              <a:ext uri="{FF2B5EF4-FFF2-40B4-BE49-F238E27FC236}">
                <a16:creationId xmlns:a16="http://schemas.microsoft.com/office/drawing/2014/main" id="{E8012EA1-EFA4-4C16-17D9-451DDAFC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096" y="7842403"/>
            <a:ext cx="2280296" cy="1820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6" descr="Programiz - YouTube">
            <a:extLst>
              <a:ext uri="{FF2B5EF4-FFF2-40B4-BE49-F238E27FC236}">
                <a16:creationId xmlns:a16="http://schemas.microsoft.com/office/drawing/2014/main" id="{FAB8C5A7-2A59-C603-6A20-BF6870703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346" y="5831163"/>
            <a:ext cx="1466468" cy="146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8" descr="OnlineGDB - Desktop App for Mac, Windows (PC), Linux - WebCatalog">
            <a:extLst>
              <a:ext uri="{FF2B5EF4-FFF2-40B4-BE49-F238E27FC236}">
                <a16:creationId xmlns:a16="http://schemas.microsoft.com/office/drawing/2014/main" id="{773735A0-46BE-007E-950C-81B4BEDC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580" y="-418213"/>
            <a:ext cx="1522932" cy="152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902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2434" y="544772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89" y="-3326732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97" y="40123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434" y="3117111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10000" cy="44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40071-1ABF-50EB-5574-B9056E683C54}"/>
              </a:ext>
            </a:extLst>
          </p:cNvPr>
          <p:cNvSpPr txBox="1"/>
          <p:nvPr/>
        </p:nvSpPr>
        <p:spPr>
          <a:xfrm>
            <a:off x="4287321" y="581629"/>
            <a:ext cx="55289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RESOURCES</a:t>
            </a:r>
          </a:p>
        </p:txBody>
      </p:sp>
      <p:pic>
        <p:nvPicPr>
          <p:cNvPr id="1026" name="Picture 2" descr="ChatGPT Logo - Chat gpt Icon on Black Background 21608790 Vector Art at  Vecteezy">
            <a:extLst>
              <a:ext uri="{FF2B5EF4-FFF2-40B4-BE49-F238E27FC236}">
                <a16:creationId xmlns:a16="http://schemas.microsoft.com/office/drawing/2014/main" id="{4F0AADA8-7BA6-D5D2-C019-E106EC9C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74" y="4752641"/>
            <a:ext cx="1762717" cy="1762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B9E1C-2178-F270-3323-FE0A75F42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321" y="1462545"/>
            <a:ext cx="2008139" cy="2928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570B4-0591-C6F7-6036-F1EC01435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7765" y="1462545"/>
            <a:ext cx="2239555" cy="2948225"/>
          </a:xfrm>
          <a:prstGeom prst="rect">
            <a:avLst/>
          </a:prstGeom>
        </p:spPr>
      </p:pic>
      <p:pic>
        <p:nvPicPr>
          <p:cNvPr id="1028" name="Picture 4" descr="CodeChum - CodeChum added a new photo.">
            <a:extLst>
              <a:ext uri="{FF2B5EF4-FFF2-40B4-BE49-F238E27FC236}">
                <a16:creationId xmlns:a16="http://schemas.microsoft.com/office/drawing/2014/main" id="{22B5F3F8-475E-6C42-3A17-8F2BAD24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91" y="4752641"/>
            <a:ext cx="1795856" cy="1795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30" name="Picture 6" descr="What's this Stack Overflow thing? – Stupidly average( ); Programmer">
            <a:extLst>
              <a:ext uri="{FF2B5EF4-FFF2-40B4-BE49-F238E27FC236}">
                <a16:creationId xmlns:a16="http://schemas.microsoft.com/office/drawing/2014/main" id="{FD4F3140-A711-206D-E32B-B5B33093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21" y="4820786"/>
            <a:ext cx="5777565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Youtube Logo Images – Browse 23,561 Stock Photos, Vectors, and Video |  Adobe Stock">
            <a:extLst>
              <a:ext uri="{FF2B5EF4-FFF2-40B4-BE49-F238E27FC236}">
                <a16:creationId xmlns:a16="http://schemas.microsoft.com/office/drawing/2014/main" id="{4488A2E7-CF01-7B79-EA69-88F827AC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436" y="4695166"/>
            <a:ext cx="2280296" cy="1820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40" name="Picture 16" descr="Programiz - YouTube">
            <a:extLst>
              <a:ext uri="{FF2B5EF4-FFF2-40B4-BE49-F238E27FC236}">
                <a16:creationId xmlns:a16="http://schemas.microsoft.com/office/drawing/2014/main" id="{D30FC49D-9C82-59D5-549F-01F8C5999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50" y="2924388"/>
            <a:ext cx="1466468" cy="146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2" name="Picture 18" descr="OnlineGDB - Desktop App for Mac, Windows (PC), Linux - WebCatalog">
            <a:extLst>
              <a:ext uri="{FF2B5EF4-FFF2-40B4-BE49-F238E27FC236}">
                <a16:creationId xmlns:a16="http://schemas.microsoft.com/office/drawing/2014/main" id="{4F962045-E321-9044-52B9-2096AA5E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886" y="1097147"/>
            <a:ext cx="1522932" cy="152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337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8" y="397689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0" y="54477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8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51" y="3215609"/>
            <a:ext cx="3097619" cy="3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5DCD4-7A5B-5099-DDA3-CA00E892B4C0}"/>
              </a:ext>
            </a:extLst>
          </p:cNvPr>
          <p:cNvSpPr/>
          <p:nvPr/>
        </p:nvSpPr>
        <p:spPr>
          <a:xfrm>
            <a:off x="-81781" y="891100"/>
            <a:ext cx="5122132" cy="5075799"/>
          </a:xfrm>
          <a:prstGeom prst="ellipse">
            <a:avLst/>
          </a:prstGeom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57D5C1C2-7097-1BC5-E498-329226C0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72" y="1793487"/>
            <a:ext cx="3271026" cy="327102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BD99B-FA1B-7F9F-74E6-D30B10C33996}"/>
              </a:ext>
            </a:extLst>
          </p:cNvPr>
          <p:cNvSpPr txBox="1"/>
          <p:nvPr/>
        </p:nvSpPr>
        <p:spPr>
          <a:xfrm>
            <a:off x="4114798" y="1793487"/>
            <a:ext cx="754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noFill/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P.I.L.A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16DAA-DA5A-10C5-4BA0-FBB99CC1AAA4}"/>
              </a:ext>
            </a:extLst>
          </p:cNvPr>
          <p:cNvSpPr txBox="1"/>
          <p:nvPr/>
        </p:nvSpPr>
        <p:spPr>
          <a:xfrm>
            <a:off x="3797298" y="4560979"/>
            <a:ext cx="7937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noFill/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PACRES INTEGRATED LEARNING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317654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5DCD4-7A5B-5099-DDA3-CA00E892B4C0}"/>
              </a:ext>
            </a:extLst>
          </p:cNvPr>
          <p:cNvSpPr/>
          <p:nvPr/>
        </p:nvSpPr>
        <p:spPr>
          <a:xfrm>
            <a:off x="-81781" y="891100"/>
            <a:ext cx="5122132" cy="5075799"/>
          </a:xfrm>
          <a:prstGeom prst="ellipse">
            <a:avLst/>
          </a:prstGeom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4" name="Graphic 3" descr="Head with gears with solid fill">
            <a:extLst>
              <a:ext uri="{FF2B5EF4-FFF2-40B4-BE49-F238E27FC236}">
                <a16:creationId xmlns:a16="http://schemas.microsoft.com/office/drawing/2014/main" id="{57D5C1C2-7097-1BC5-E498-329226C0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72" y="1793487"/>
            <a:ext cx="3271026" cy="3271026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BD99B-FA1B-7F9F-74E6-D30B10C33996}"/>
              </a:ext>
            </a:extLst>
          </p:cNvPr>
          <p:cNvSpPr txBox="1"/>
          <p:nvPr/>
        </p:nvSpPr>
        <p:spPr>
          <a:xfrm>
            <a:off x="4114798" y="1793487"/>
            <a:ext cx="7549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noFill/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P.I.L.A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16DAA-DA5A-10C5-4BA0-FBB99CC1AAA4}"/>
              </a:ext>
            </a:extLst>
          </p:cNvPr>
          <p:cNvSpPr txBox="1"/>
          <p:nvPr/>
        </p:nvSpPr>
        <p:spPr>
          <a:xfrm>
            <a:off x="3797298" y="4560979"/>
            <a:ext cx="7937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noFill/>
                <a:effectLst>
                  <a:glow rad="101600">
                    <a:schemeClr val="accent4">
                      <a:lumMod val="50000"/>
                    </a:schemeClr>
                  </a:glow>
                </a:effectLst>
                <a:latin typeface="Aptos Display" panose="020B0004020202020204" pitchFamily="34" charset="0"/>
              </a:rPr>
              <a:t>PACRES INTEGRATED LEARNING APPLICATION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5EE93-FDE3-0F08-CDB5-D56247760333}"/>
              </a:ext>
            </a:extLst>
          </p:cNvPr>
          <p:cNvSpPr txBox="1"/>
          <p:nvPr/>
        </p:nvSpPr>
        <p:spPr>
          <a:xfrm>
            <a:off x="4006143" y="-840945"/>
            <a:ext cx="496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Gradebook</a:t>
            </a:r>
            <a:endParaRPr lang="en-PH" sz="4000" dirty="0">
              <a:solidFill>
                <a:srgbClr val="38B6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F93B1-7724-9CAD-47C9-A382D2AED4A7}"/>
              </a:ext>
            </a:extLst>
          </p:cNvPr>
          <p:cNvSpPr txBox="1"/>
          <p:nvPr/>
        </p:nvSpPr>
        <p:spPr>
          <a:xfrm>
            <a:off x="-4201511" y="1539907"/>
            <a:ext cx="428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AC5C8-23A1-A1DB-50E0-04CD046A069B}"/>
              </a:ext>
            </a:extLst>
          </p:cNvPr>
          <p:cNvSpPr txBox="1"/>
          <p:nvPr/>
        </p:nvSpPr>
        <p:spPr>
          <a:xfrm>
            <a:off x="12287050" y="1893850"/>
            <a:ext cx="4082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TEACHER MODE</a:t>
            </a:r>
          </a:p>
        </p:txBody>
      </p:sp>
      <p:pic>
        <p:nvPicPr>
          <p:cNvPr id="13" name="Picture 12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43E374DD-78CB-F48A-C613-ED0F1D3AD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983" y="3379055"/>
            <a:ext cx="2587844" cy="2587844"/>
          </a:xfrm>
          <a:prstGeom prst="rect">
            <a:avLst/>
          </a:prstGeom>
        </p:spPr>
      </p:pic>
      <p:pic>
        <p:nvPicPr>
          <p:cNvPr id="14" name="Picture 13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A0ED6C39-B5C2-5743-CD1A-2067B4BCD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443" y="3091661"/>
            <a:ext cx="2587844" cy="2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94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35" y="-3306504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429000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95" y="3432690"/>
            <a:ext cx="3097619" cy="309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B8BC23-49EE-2F00-BE00-A0B17EE1FC9D}"/>
              </a:ext>
            </a:extLst>
          </p:cNvPr>
          <p:cNvSpPr txBox="1"/>
          <p:nvPr/>
        </p:nvSpPr>
        <p:spPr>
          <a:xfrm>
            <a:off x="3612739" y="530051"/>
            <a:ext cx="4966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Gradebook</a:t>
            </a:r>
            <a:endParaRPr lang="en-PH" sz="4000" dirty="0">
              <a:solidFill>
                <a:srgbClr val="38B6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13117-91D9-360D-D016-28F28A12A921}"/>
              </a:ext>
            </a:extLst>
          </p:cNvPr>
          <p:cNvSpPr txBox="1"/>
          <p:nvPr/>
        </p:nvSpPr>
        <p:spPr>
          <a:xfrm>
            <a:off x="877102" y="1624968"/>
            <a:ext cx="428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STUDENT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AF505-BB00-C896-F16D-D198BE4BED26}"/>
              </a:ext>
            </a:extLst>
          </p:cNvPr>
          <p:cNvSpPr txBox="1"/>
          <p:nvPr/>
        </p:nvSpPr>
        <p:spPr>
          <a:xfrm>
            <a:off x="7231996" y="1624968"/>
            <a:ext cx="4082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38B6FF"/>
                </a:solidFill>
              </a:rPr>
              <a:t>TEACHER MODE</a:t>
            </a:r>
          </a:p>
        </p:txBody>
      </p:sp>
      <p:pic>
        <p:nvPicPr>
          <p:cNvPr id="15" name="Picture 14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251F616A-475B-DC33-2869-7149FC946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25" y="2581298"/>
            <a:ext cx="2587844" cy="2587844"/>
          </a:xfrm>
          <a:prstGeom prst="rect">
            <a:avLst/>
          </a:prstGeom>
        </p:spPr>
      </p:pic>
      <p:pic>
        <p:nvPicPr>
          <p:cNvPr id="17" name="Picture 16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2D7C7E07-2154-5A82-669F-2F0F55272C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41" y="2581298"/>
            <a:ext cx="2587844" cy="25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2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8" y="614770"/>
            <a:ext cx="3015362" cy="3015362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8" y="397689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60" y="544772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89" y="3297865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951" y="3215609"/>
            <a:ext cx="3097619" cy="30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70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4287321" y="2730500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4287321" y="3542109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96C99-8B04-EC9C-31D8-B71806E9FB28}"/>
              </a:ext>
            </a:extLst>
          </p:cNvPr>
          <p:cNvSpPr txBox="1"/>
          <p:nvPr/>
        </p:nvSpPr>
        <p:spPr>
          <a:xfrm>
            <a:off x="-5873476" y="1504959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97D97-1391-D4B0-4E05-09C39C4BD0DF}"/>
              </a:ext>
            </a:extLst>
          </p:cNvPr>
          <p:cNvSpPr txBox="1"/>
          <p:nvPr/>
        </p:nvSpPr>
        <p:spPr>
          <a:xfrm>
            <a:off x="-5873476" y="2260717"/>
            <a:ext cx="5501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69B57-FB41-9FE7-A49A-92CEF6255960}"/>
              </a:ext>
            </a:extLst>
          </p:cNvPr>
          <p:cNvSpPr txBox="1"/>
          <p:nvPr/>
        </p:nvSpPr>
        <p:spPr>
          <a:xfrm>
            <a:off x="-5873476" y="308560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</p:spTree>
    <p:extLst>
      <p:ext uri="{BB962C8B-B14F-4D97-AF65-F5344CB8AC3E}">
        <p14:creationId xmlns:p14="http://schemas.microsoft.com/office/powerpoint/2010/main" val="289682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300336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425690" y="3759119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442569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89C987-4F14-0F45-D2C8-3D6E2DF00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17998" y="1749252"/>
            <a:ext cx="5039428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3003361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425690" y="7033353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769992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87FBA-4DE7-8D62-1977-834985B90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0904" y="3886600"/>
            <a:ext cx="5039428" cy="1771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2D8F59-DE3A-E03E-A7B7-1D6E90A747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092" y="8833534"/>
            <a:ext cx="12192000" cy="19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700886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289512" y="3089898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425690" y="769992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87FBA-4DE7-8D62-1977-834985B90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988" y="8360481"/>
            <a:ext cx="5039428" cy="177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17D60-D1C1-2532-3D4A-F672BA243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04804"/>
            <a:ext cx="12192000" cy="1918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47B598-A61A-CC8A-3503-3B2E5E749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38203" y="2473635"/>
            <a:ext cx="2711652" cy="40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64AFE-B9E6-948E-5904-9165609A6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646F96-5CE7-E4D3-2FB0-29E0CFEC4B8E}"/>
              </a:ext>
            </a:extLst>
          </p:cNvPr>
          <p:cNvSpPr/>
          <p:nvPr/>
        </p:nvSpPr>
        <p:spPr>
          <a:xfrm>
            <a:off x="-78246513" y="-80467199"/>
            <a:ext cx="196269429" cy="13311051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4814" y="2363888"/>
                </a:moveTo>
                <a:lnTo>
                  <a:pt x="2094092" y="2363888"/>
                </a:lnTo>
                <a:cubicBezTo>
                  <a:pt x="2249523" y="2363888"/>
                  <a:pt x="2359557" y="2396925"/>
                  <a:pt x="2424196" y="2463001"/>
                </a:cubicBezTo>
                <a:cubicBezTo>
                  <a:pt x="2488834" y="2529076"/>
                  <a:pt x="2521153" y="2617306"/>
                  <a:pt x="2521153" y="2727691"/>
                </a:cubicBezTo>
                <a:cubicBezTo>
                  <a:pt x="2521153" y="2839502"/>
                  <a:pt x="2492827" y="2928089"/>
                  <a:pt x="2436176" y="2993451"/>
                </a:cubicBezTo>
                <a:cubicBezTo>
                  <a:pt x="2373709" y="3066054"/>
                  <a:pt x="2258957" y="3102355"/>
                  <a:pt x="2091920" y="3102355"/>
                </a:cubicBezTo>
                <a:lnTo>
                  <a:pt x="1834814" y="3102355"/>
                </a:lnTo>
                <a:close/>
                <a:moveTo>
                  <a:pt x="7121188" y="2329137"/>
                </a:moveTo>
                <a:lnTo>
                  <a:pt x="7265047" y="2329137"/>
                </a:lnTo>
                <a:cubicBezTo>
                  <a:pt x="7426337" y="2329137"/>
                  <a:pt x="7543318" y="2363062"/>
                  <a:pt x="7615988" y="2430913"/>
                </a:cubicBezTo>
                <a:cubicBezTo>
                  <a:pt x="7693002" y="2503108"/>
                  <a:pt x="7731509" y="2591899"/>
                  <a:pt x="7731509" y="2697284"/>
                </a:cubicBezTo>
                <a:cubicBezTo>
                  <a:pt x="7731509" y="2802669"/>
                  <a:pt x="7693002" y="2892183"/>
                  <a:pt x="7615988" y="2965827"/>
                </a:cubicBezTo>
                <a:cubicBezTo>
                  <a:pt x="7544789" y="3033678"/>
                  <a:pt x="7427808" y="3067603"/>
                  <a:pt x="7265047" y="3067603"/>
                </a:cubicBezTo>
                <a:lnTo>
                  <a:pt x="7121188" y="3067603"/>
                </a:lnTo>
                <a:close/>
                <a:moveTo>
                  <a:pt x="6350142" y="1742707"/>
                </a:moveTo>
                <a:lnTo>
                  <a:pt x="6350142" y="4707433"/>
                </a:lnTo>
                <a:lnTo>
                  <a:pt x="7121188" y="4707433"/>
                </a:lnTo>
                <a:lnTo>
                  <a:pt x="7121188" y="3569326"/>
                </a:lnTo>
                <a:lnTo>
                  <a:pt x="7857483" y="4707433"/>
                </a:lnTo>
                <a:lnTo>
                  <a:pt x="8815317" y="4707433"/>
                </a:lnTo>
                <a:lnTo>
                  <a:pt x="7883546" y="3491135"/>
                </a:lnTo>
                <a:cubicBezTo>
                  <a:pt x="8058751" y="3452040"/>
                  <a:pt x="8196309" y="3382537"/>
                  <a:pt x="8296219" y="3282627"/>
                </a:cubicBezTo>
                <a:cubicBezTo>
                  <a:pt x="8452600" y="3126246"/>
                  <a:pt x="8530790" y="2917014"/>
                  <a:pt x="8530790" y="2654931"/>
                </a:cubicBezTo>
                <a:cubicBezTo>
                  <a:pt x="8530790" y="2426151"/>
                  <a:pt x="8462736" y="2227055"/>
                  <a:pt x="8326626" y="2057641"/>
                </a:cubicBezTo>
                <a:cubicBezTo>
                  <a:pt x="8158661" y="1847686"/>
                  <a:pt x="7899474" y="1742707"/>
                  <a:pt x="7549065" y="1742707"/>
                </a:cubicBezTo>
                <a:close/>
                <a:moveTo>
                  <a:pt x="1063768" y="1742707"/>
                </a:moveTo>
                <a:lnTo>
                  <a:pt x="1063768" y="4707433"/>
                </a:lnTo>
                <a:lnTo>
                  <a:pt x="1834814" y="4707433"/>
                </a:lnTo>
                <a:lnTo>
                  <a:pt x="1834814" y="3723535"/>
                </a:lnTo>
                <a:lnTo>
                  <a:pt x="2316989" y="3723535"/>
                </a:lnTo>
                <a:cubicBezTo>
                  <a:pt x="2696359" y="3723535"/>
                  <a:pt x="2967853" y="3609994"/>
                  <a:pt x="3131474" y="3382910"/>
                </a:cubicBezTo>
                <a:cubicBezTo>
                  <a:pt x="3257448" y="3207887"/>
                  <a:pt x="3320435" y="2986584"/>
                  <a:pt x="3320435" y="2719004"/>
                </a:cubicBezTo>
                <a:cubicBezTo>
                  <a:pt x="3320435" y="2447101"/>
                  <a:pt x="3242245" y="2223638"/>
                  <a:pt x="3085863" y="2048614"/>
                </a:cubicBezTo>
                <a:cubicBezTo>
                  <a:pt x="2904867" y="1844676"/>
                  <a:pt x="2639887" y="1742707"/>
                  <a:pt x="2290926" y="1742707"/>
                </a:cubicBezTo>
                <a:close/>
                <a:moveTo>
                  <a:pt x="5172949" y="1679720"/>
                </a:moveTo>
                <a:cubicBezTo>
                  <a:pt x="4795028" y="1679720"/>
                  <a:pt x="4458374" y="1799178"/>
                  <a:pt x="4162988" y="2038094"/>
                </a:cubicBezTo>
                <a:cubicBezTo>
                  <a:pt x="3786515" y="2343616"/>
                  <a:pt x="3598278" y="2742533"/>
                  <a:pt x="3598278" y="3234844"/>
                </a:cubicBezTo>
                <a:cubicBezTo>
                  <a:pt x="3598278" y="3725707"/>
                  <a:pt x="3786515" y="4123900"/>
                  <a:pt x="4162988" y="4429422"/>
                </a:cubicBezTo>
                <a:cubicBezTo>
                  <a:pt x="4458374" y="4668338"/>
                  <a:pt x="4792857" y="4787796"/>
                  <a:pt x="5166434" y="4787796"/>
                </a:cubicBezTo>
                <a:cubicBezTo>
                  <a:pt x="5380734" y="4787796"/>
                  <a:pt x="5613857" y="4737840"/>
                  <a:pt x="5865804" y="4637930"/>
                </a:cubicBezTo>
                <a:lnTo>
                  <a:pt x="5865804" y="3714847"/>
                </a:lnTo>
                <a:cubicBezTo>
                  <a:pt x="5791844" y="3805233"/>
                  <a:pt x="5717885" y="3872292"/>
                  <a:pt x="5643925" y="3916025"/>
                </a:cubicBezTo>
                <a:cubicBezTo>
                  <a:pt x="5506164" y="3999102"/>
                  <a:pt x="5358256" y="4040641"/>
                  <a:pt x="5200201" y="4040641"/>
                </a:cubicBezTo>
                <a:cubicBezTo>
                  <a:pt x="5000086" y="4040641"/>
                  <a:pt x="4826069" y="3980392"/>
                  <a:pt x="4678150" y="3859893"/>
                </a:cubicBezTo>
                <a:cubicBezTo>
                  <a:pt x="4491089" y="3707449"/>
                  <a:pt x="4397559" y="3499099"/>
                  <a:pt x="4397559" y="3234844"/>
                </a:cubicBezTo>
                <a:cubicBezTo>
                  <a:pt x="4397559" y="2969141"/>
                  <a:pt x="4491089" y="2760067"/>
                  <a:pt x="4678150" y="2607623"/>
                </a:cubicBezTo>
                <a:cubicBezTo>
                  <a:pt x="4826069" y="2487124"/>
                  <a:pt x="5000086" y="2426875"/>
                  <a:pt x="5200201" y="2426875"/>
                </a:cubicBezTo>
                <a:cubicBezTo>
                  <a:pt x="5358256" y="2426875"/>
                  <a:pt x="5506164" y="2468414"/>
                  <a:pt x="5643925" y="2551491"/>
                </a:cubicBezTo>
                <a:cubicBezTo>
                  <a:pt x="5719333" y="2596695"/>
                  <a:pt x="5793293" y="2663754"/>
                  <a:pt x="5865804" y="2752669"/>
                </a:cubicBezTo>
                <a:lnTo>
                  <a:pt x="5865804" y="1829586"/>
                </a:lnTo>
                <a:cubicBezTo>
                  <a:pt x="5609513" y="1729675"/>
                  <a:pt x="5378562" y="1679720"/>
                  <a:pt x="5172949" y="1679720"/>
                </a:cubicBezTo>
                <a:close/>
                <a:moveTo>
                  <a:pt x="10135725" y="1671032"/>
                </a:moveTo>
                <a:cubicBezTo>
                  <a:pt x="9817171" y="1671032"/>
                  <a:pt x="9562328" y="1777334"/>
                  <a:pt x="9371195" y="1989937"/>
                </a:cubicBezTo>
                <a:cubicBezTo>
                  <a:pt x="9207574" y="2170708"/>
                  <a:pt x="9125763" y="2398492"/>
                  <a:pt x="9125763" y="2673291"/>
                </a:cubicBezTo>
                <a:cubicBezTo>
                  <a:pt x="9125763" y="2936505"/>
                  <a:pt x="9204814" y="3133192"/>
                  <a:pt x="9362915" y="3263351"/>
                </a:cubicBezTo>
                <a:cubicBezTo>
                  <a:pt x="9418028" y="3308193"/>
                  <a:pt x="9484748" y="3347243"/>
                  <a:pt x="9563074" y="3380501"/>
                </a:cubicBezTo>
                <a:cubicBezTo>
                  <a:pt x="9612396" y="3402198"/>
                  <a:pt x="9732782" y="3441248"/>
                  <a:pt x="9924230" y="3497651"/>
                </a:cubicBezTo>
                <a:cubicBezTo>
                  <a:pt x="10082331" y="3542991"/>
                  <a:pt x="10194741" y="3587607"/>
                  <a:pt x="10261462" y="3631498"/>
                </a:cubicBezTo>
                <a:cubicBezTo>
                  <a:pt x="10351394" y="3690005"/>
                  <a:pt x="10396360" y="3763139"/>
                  <a:pt x="10396360" y="3850900"/>
                </a:cubicBezTo>
                <a:cubicBezTo>
                  <a:pt x="10396360" y="3947439"/>
                  <a:pt x="10355738" y="4022032"/>
                  <a:pt x="10274493" y="4074680"/>
                </a:cubicBezTo>
                <a:cubicBezTo>
                  <a:pt x="10204832" y="4121490"/>
                  <a:pt x="10119945" y="4144895"/>
                  <a:pt x="10019831" y="4144895"/>
                </a:cubicBezTo>
                <a:cubicBezTo>
                  <a:pt x="9797839" y="4144895"/>
                  <a:pt x="9570766" y="4039917"/>
                  <a:pt x="9338616" y="3829961"/>
                </a:cubicBezTo>
                <a:lnTo>
                  <a:pt x="9008478" y="4451142"/>
                </a:lnTo>
                <a:cubicBezTo>
                  <a:pt x="9325584" y="4675578"/>
                  <a:pt x="9669478" y="4787796"/>
                  <a:pt x="10040159" y="4787796"/>
                </a:cubicBezTo>
                <a:cubicBezTo>
                  <a:pt x="10216812" y="4787796"/>
                  <a:pt x="10381881" y="4760974"/>
                  <a:pt x="10535366" y="4707331"/>
                </a:cubicBezTo>
                <a:cubicBezTo>
                  <a:pt x="10975550" y="4555113"/>
                  <a:pt x="11195642" y="4228222"/>
                  <a:pt x="11195642" y="3726657"/>
                </a:cubicBezTo>
                <a:cubicBezTo>
                  <a:pt x="11195642" y="3530955"/>
                  <a:pt x="11145596" y="3370772"/>
                  <a:pt x="11045506" y="3246111"/>
                </a:cubicBezTo>
                <a:cubicBezTo>
                  <a:pt x="10929486" y="3099685"/>
                  <a:pt x="10735130" y="2986607"/>
                  <a:pt x="10462435" y="2906878"/>
                </a:cubicBezTo>
                <a:cubicBezTo>
                  <a:pt x="10244878" y="2842941"/>
                  <a:pt x="10114334" y="2797884"/>
                  <a:pt x="10070804" y="2771707"/>
                </a:cubicBezTo>
                <a:cubicBezTo>
                  <a:pt x="9973631" y="2715033"/>
                  <a:pt x="9925045" y="2647465"/>
                  <a:pt x="9925045" y="2569002"/>
                </a:cubicBezTo>
                <a:cubicBezTo>
                  <a:pt x="9925045" y="2489070"/>
                  <a:pt x="9962059" y="2425121"/>
                  <a:pt x="10036086" y="2377157"/>
                </a:cubicBezTo>
                <a:cubicBezTo>
                  <a:pt x="10101427" y="2335008"/>
                  <a:pt x="10175465" y="2313933"/>
                  <a:pt x="10258204" y="2313933"/>
                </a:cubicBezTo>
                <a:cubicBezTo>
                  <a:pt x="10429516" y="2313933"/>
                  <a:pt x="10599371" y="2379816"/>
                  <a:pt x="10767765" y="2511581"/>
                </a:cubicBezTo>
                <a:lnTo>
                  <a:pt x="11076184" y="1912120"/>
                </a:lnTo>
                <a:cubicBezTo>
                  <a:pt x="10769214" y="1751395"/>
                  <a:pt x="10455728" y="1671032"/>
                  <a:pt x="10135725" y="16710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18" name="Picture 17" descr="A blue circle with a black letter in it&#10;&#10;Description automatically generated">
            <a:extLst>
              <a:ext uri="{FF2B5EF4-FFF2-40B4-BE49-F238E27FC236}">
                <a16:creationId xmlns:a16="http://schemas.microsoft.com/office/drawing/2014/main" id="{79681CE5-C5E6-01CD-EE70-F1A75909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5690" cy="4425690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2D7DFA21-4FE5-6F6E-47B6-E498BDA73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21" y="-3036628"/>
            <a:ext cx="3449524" cy="3449524"/>
          </a:xfrm>
          <a:prstGeom prst="rect">
            <a:avLst/>
          </a:prstGeom>
        </p:spPr>
      </p:pic>
      <p:pic>
        <p:nvPicPr>
          <p:cNvPr id="22" name="Picture 21" descr="A blue circle with a point in center&#10;&#10;Description automatically generated">
            <a:extLst>
              <a:ext uri="{FF2B5EF4-FFF2-40B4-BE49-F238E27FC236}">
                <a16:creationId xmlns:a16="http://schemas.microsoft.com/office/drawing/2014/main" id="{9CBA2806-4B44-1B07-2985-3590EDC51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27691"/>
            <a:ext cx="3302441" cy="3302441"/>
          </a:xfrm>
          <a:prstGeom prst="rect">
            <a:avLst/>
          </a:prstGeom>
        </p:spPr>
      </p:pic>
      <p:pic>
        <p:nvPicPr>
          <p:cNvPr id="24" name="Picture 23" descr="A blue line with circles and a arrow&#10;&#10;Description automatically generated">
            <a:extLst>
              <a:ext uri="{FF2B5EF4-FFF2-40B4-BE49-F238E27FC236}">
                <a16:creationId xmlns:a16="http://schemas.microsoft.com/office/drawing/2014/main" id="{91CF5466-0940-9F52-963E-C0E066413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363" y="3521149"/>
            <a:ext cx="3015363" cy="3015363"/>
          </a:xfrm>
          <a:prstGeom prst="rect">
            <a:avLst/>
          </a:prstGeom>
        </p:spPr>
      </p:pic>
      <p:pic>
        <p:nvPicPr>
          <p:cNvPr id="26" name="Picture 25" descr="A blue line art of a person with arms up&#10;&#10;Description automatically generated">
            <a:extLst>
              <a:ext uri="{FF2B5EF4-FFF2-40B4-BE49-F238E27FC236}">
                <a16:creationId xmlns:a16="http://schemas.microsoft.com/office/drawing/2014/main" id="{5F78B3AC-63D4-6EE7-34DB-C59B3DBE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65" y="3521149"/>
            <a:ext cx="3097619" cy="3097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89D90-A46D-1CBE-5896-7802E29663D6}"/>
              </a:ext>
            </a:extLst>
          </p:cNvPr>
          <p:cNvSpPr txBox="1"/>
          <p:nvPr/>
        </p:nvSpPr>
        <p:spPr>
          <a:xfrm>
            <a:off x="4287321" y="581629"/>
            <a:ext cx="5528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000" b="1" dirty="0">
                <a:solidFill>
                  <a:srgbClr val="38B6FF"/>
                </a:solidFill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B2256-C902-37DD-48D3-9FE7F555AF3B}"/>
              </a:ext>
            </a:extLst>
          </p:cNvPr>
          <p:cNvSpPr txBox="1"/>
          <p:nvPr/>
        </p:nvSpPr>
        <p:spPr>
          <a:xfrm>
            <a:off x="12557842" y="2649418"/>
            <a:ext cx="683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Assist student’s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979EF-72D8-A981-3BA8-64CF43CE6CA9}"/>
              </a:ext>
            </a:extLst>
          </p:cNvPr>
          <p:cNvSpPr txBox="1"/>
          <p:nvPr/>
        </p:nvSpPr>
        <p:spPr>
          <a:xfrm>
            <a:off x="12572298" y="4244718"/>
            <a:ext cx="683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Help teachers manage student’s grades and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39CC1-68BC-AA7F-990D-9AA5C1CB1328}"/>
              </a:ext>
            </a:extLst>
          </p:cNvPr>
          <p:cNvSpPr txBox="1"/>
          <p:nvPr/>
        </p:nvSpPr>
        <p:spPr>
          <a:xfrm>
            <a:off x="4287320" y="2388430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rgbClr val="38B6FF"/>
                </a:solidFill>
              </a:rPr>
              <a:t>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7F1F3-2E94-A0FB-0A54-2C785550CBA1}"/>
              </a:ext>
            </a:extLst>
          </p:cNvPr>
          <p:cNvSpPr txBox="1"/>
          <p:nvPr/>
        </p:nvSpPr>
        <p:spPr>
          <a:xfrm>
            <a:off x="4425690" y="7008864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Quiz games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7D367-7B97-A198-245F-3A80BEEE393B}"/>
              </a:ext>
            </a:extLst>
          </p:cNvPr>
          <p:cNvSpPr txBox="1"/>
          <p:nvPr/>
        </p:nvSpPr>
        <p:spPr>
          <a:xfrm>
            <a:off x="4091408" y="7867614"/>
            <a:ext cx="631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Reading level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3F195-E626-2358-B019-C8AA1EED44B2}"/>
              </a:ext>
            </a:extLst>
          </p:cNvPr>
          <p:cNvSpPr txBox="1"/>
          <p:nvPr/>
        </p:nvSpPr>
        <p:spPr>
          <a:xfrm>
            <a:off x="4287320" y="3053117"/>
            <a:ext cx="512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PH" sz="4000" dirty="0">
                <a:solidFill>
                  <a:srgbClr val="38B6FF"/>
                </a:solidFill>
              </a:rPr>
              <a:t>Progress manager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17D60-D1C1-2532-3D4A-F672BA243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33" y="8287350"/>
            <a:ext cx="12192000" cy="1918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F67253-2309-317F-8178-0C5310F3E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5264" y="2363709"/>
            <a:ext cx="2711652" cy="40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294</Words>
  <Application>Microsoft Office PowerPoint</Application>
  <PresentationFormat>Widescreen</PresentationFormat>
  <Paragraphs>107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PCRS</dc:title>
  <dc:creator>JE Pacres</dc:creator>
  <cp:lastModifiedBy>JE Pacres</cp:lastModifiedBy>
  <cp:revision>6</cp:revision>
  <dcterms:created xsi:type="dcterms:W3CDTF">2024-04-30T16:58:00Z</dcterms:created>
  <dcterms:modified xsi:type="dcterms:W3CDTF">2024-05-02T15:32:53Z</dcterms:modified>
</cp:coreProperties>
</file>